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4"/>
  </p:notesMasterIdLst>
  <p:sldIdLst>
    <p:sldId id="294" r:id="rId2"/>
    <p:sldId id="295" r:id="rId3"/>
    <p:sldId id="363" r:id="rId4"/>
    <p:sldId id="371" r:id="rId5"/>
    <p:sldId id="367" r:id="rId6"/>
    <p:sldId id="293" r:id="rId7"/>
    <p:sldId id="992" r:id="rId8"/>
    <p:sldId id="993" r:id="rId9"/>
    <p:sldId id="994" r:id="rId10"/>
    <p:sldId id="995" r:id="rId11"/>
    <p:sldId id="996" r:id="rId12"/>
    <p:sldId id="997" r:id="rId13"/>
    <p:sldId id="998" r:id="rId14"/>
    <p:sldId id="999" r:id="rId15"/>
    <p:sldId id="1000" r:id="rId16"/>
    <p:sldId id="1001" r:id="rId17"/>
    <p:sldId id="1002" r:id="rId18"/>
    <p:sldId id="1003" r:id="rId19"/>
    <p:sldId id="1004" r:id="rId20"/>
    <p:sldId id="1005" r:id="rId21"/>
    <p:sldId id="1006" r:id="rId22"/>
    <p:sldId id="1007" r:id="rId23"/>
    <p:sldId id="287" r:id="rId24"/>
    <p:sldId id="1008" r:id="rId25"/>
    <p:sldId id="1009" r:id="rId26"/>
    <p:sldId id="1010" r:id="rId27"/>
    <p:sldId id="1011" r:id="rId28"/>
    <p:sldId id="1012" r:id="rId29"/>
    <p:sldId id="1013" r:id="rId30"/>
    <p:sldId id="1014" r:id="rId31"/>
    <p:sldId id="357" r:id="rId32"/>
    <p:sldId id="1015" r:id="rId33"/>
    <p:sldId id="1016" r:id="rId34"/>
    <p:sldId id="1017" r:id="rId35"/>
    <p:sldId id="1018" r:id="rId36"/>
    <p:sldId id="1019" r:id="rId37"/>
    <p:sldId id="1020" r:id="rId38"/>
    <p:sldId id="1021" r:id="rId39"/>
    <p:sldId id="1022" r:id="rId40"/>
    <p:sldId id="1023" r:id="rId41"/>
    <p:sldId id="1024" r:id="rId42"/>
    <p:sldId id="1025" r:id="rId43"/>
    <p:sldId id="1026" r:id="rId44"/>
    <p:sldId id="1027" r:id="rId45"/>
    <p:sldId id="1028" r:id="rId46"/>
    <p:sldId id="1029" r:id="rId47"/>
    <p:sldId id="1030" r:id="rId48"/>
    <p:sldId id="1031" r:id="rId49"/>
    <p:sldId id="1032" r:id="rId50"/>
    <p:sldId id="1033" r:id="rId51"/>
    <p:sldId id="1034" r:id="rId52"/>
    <p:sldId id="1035" r:id="rId53"/>
    <p:sldId id="1036" r:id="rId54"/>
    <p:sldId id="1037" r:id="rId55"/>
    <p:sldId id="1038" r:id="rId56"/>
    <p:sldId id="896" r:id="rId57"/>
    <p:sldId id="897" r:id="rId58"/>
    <p:sldId id="898" r:id="rId59"/>
    <p:sldId id="899" r:id="rId60"/>
    <p:sldId id="900" r:id="rId61"/>
    <p:sldId id="901" r:id="rId62"/>
    <p:sldId id="902" r:id="rId63"/>
    <p:sldId id="903" r:id="rId64"/>
    <p:sldId id="1039" r:id="rId65"/>
    <p:sldId id="361" r:id="rId66"/>
    <p:sldId id="359" r:id="rId67"/>
    <p:sldId id="603" r:id="rId68"/>
    <p:sldId id="604" r:id="rId69"/>
    <p:sldId id="895" r:id="rId70"/>
    <p:sldId id="605" r:id="rId71"/>
    <p:sldId id="716" r:id="rId72"/>
    <p:sldId id="389" r:id="rId73"/>
    <p:sldId id="1040" r:id="rId74"/>
    <p:sldId id="1041" r:id="rId75"/>
    <p:sldId id="1042" r:id="rId76"/>
    <p:sldId id="1043" r:id="rId77"/>
    <p:sldId id="1044" r:id="rId78"/>
    <p:sldId id="1045" r:id="rId79"/>
    <p:sldId id="1046" r:id="rId80"/>
    <p:sldId id="1047" r:id="rId81"/>
    <p:sldId id="1048" r:id="rId82"/>
    <p:sldId id="1049" r:id="rId83"/>
    <p:sldId id="1050" r:id="rId84"/>
    <p:sldId id="1051" r:id="rId85"/>
    <p:sldId id="1052" r:id="rId86"/>
    <p:sldId id="1053" r:id="rId87"/>
    <p:sldId id="1054" r:id="rId88"/>
    <p:sldId id="1055" r:id="rId89"/>
    <p:sldId id="1056" r:id="rId90"/>
    <p:sldId id="1057" r:id="rId91"/>
    <p:sldId id="1058" r:id="rId92"/>
    <p:sldId id="1059" r:id="rId93"/>
    <p:sldId id="1060" r:id="rId94"/>
    <p:sldId id="1061" r:id="rId95"/>
    <p:sldId id="1062" r:id="rId96"/>
    <p:sldId id="1063" r:id="rId97"/>
    <p:sldId id="1064" r:id="rId98"/>
    <p:sldId id="1065" r:id="rId99"/>
    <p:sldId id="1066" r:id="rId100"/>
    <p:sldId id="1067" r:id="rId101"/>
    <p:sldId id="1068" r:id="rId102"/>
    <p:sldId id="390" r:id="rId103"/>
    <p:sldId id="1069" r:id="rId104"/>
    <p:sldId id="1070" r:id="rId105"/>
    <p:sldId id="1071" r:id="rId106"/>
    <p:sldId id="1072" r:id="rId107"/>
    <p:sldId id="1073" r:id="rId108"/>
    <p:sldId id="1074" r:id="rId109"/>
    <p:sldId id="1075" r:id="rId110"/>
    <p:sldId id="1076" r:id="rId111"/>
    <p:sldId id="1077" r:id="rId112"/>
    <p:sldId id="1078" r:id="rId113"/>
    <p:sldId id="1079" r:id="rId114"/>
    <p:sldId id="1080" r:id="rId115"/>
    <p:sldId id="1081" r:id="rId116"/>
    <p:sldId id="1082" r:id="rId117"/>
    <p:sldId id="1083" r:id="rId118"/>
    <p:sldId id="1084" r:id="rId119"/>
    <p:sldId id="1085" r:id="rId120"/>
    <p:sldId id="1086" r:id="rId121"/>
    <p:sldId id="1087" r:id="rId122"/>
    <p:sldId id="1088" r:id="rId123"/>
    <p:sldId id="1089" r:id="rId124"/>
    <p:sldId id="1090" r:id="rId125"/>
    <p:sldId id="1091" r:id="rId126"/>
    <p:sldId id="1092" r:id="rId127"/>
    <p:sldId id="1093" r:id="rId128"/>
    <p:sldId id="1094" r:id="rId129"/>
    <p:sldId id="1095" r:id="rId130"/>
    <p:sldId id="1096" r:id="rId131"/>
    <p:sldId id="1097" r:id="rId132"/>
    <p:sldId id="391" r:id="rId133"/>
    <p:sldId id="1098" r:id="rId134"/>
    <p:sldId id="1099" r:id="rId135"/>
    <p:sldId id="1100" r:id="rId136"/>
    <p:sldId id="1101" r:id="rId137"/>
    <p:sldId id="1102" r:id="rId138"/>
    <p:sldId id="1103" r:id="rId139"/>
    <p:sldId id="1104" r:id="rId140"/>
    <p:sldId id="1105" r:id="rId141"/>
    <p:sldId id="1106" r:id="rId142"/>
    <p:sldId id="1107" r:id="rId143"/>
    <p:sldId id="1108" r:id="rId144"/>
    <p:sldId id="1109" r:id="rId145"/>
    <p:sldId id="1110" r:id="rId146"/>
    <p:sldId id="1111" r:id="rId147"/>
    <p:sldId id="1112" r:id="rId148"/>
    <p:sldId id="1113" r:id="rId149"/>
    <p:sldId id="1114" r:id="rId150"/>
    <p:sldId id="1115" r:id="rId151"/>
    <p:sldId id="1116" r:id="rId152"/>
    <p:sldId id="1117" r:id="rId153"/>
    <p:sldId id="1118" r:id="rId154"/>
    <p:sldId id="1119" r:id="rId155"/>
    <p:sldId id="1120" r:id="rId156"/>
    <p:sldId id="1121" r:id="rId157"/>
    <p:sldId id="1122" r:id="rId158"/>
    <p:sldId id="1123" r:id="rId159"/>
    <p:sldId id="1124" r:id="rId160"/>
    <p:sldId id="1125" r:id="rId161"/>
    <p:sldId id="1126" r:id="rId162"/>
    <p:sldId id="1127" r:id="rId163"/>
    <p:sldId id="1128" r:id="rId164"/>
    <p:sldId id="1129" r:id="rId165"/>
    <p:sldId id="1130" r:id="rId166"/>
    <p:sldId id="1131" r:id="rId167"/>
    <p:sldId id="1132" r:id="rId168"/>
    <p:sldId id="1133" r:id="rId169"/>
    <p:sldId id="1134" r:id="rId170"/>
    <p:sldId id="1135" r:id="rId171"/>
    <p:sldId id="1136" r:id="rId172"/>
    <p:sldId id="1137" r:id="rId173"/>
    <p:sldId id="1138" r:id="rId174"/>
    <p:sldId id="1139" r:id="rId175"/>
    <p:sldId id="1140" r:id="rId176"/>
    <p:sldId id="1141" r:id="rId177"/>
    <p:sldId id="1142" r:id="rId178"/>
    <p:sldId id="1143" r:id="rId179"/>
    <p:sldId id="1144" r:id="rId180"/>
    <p:sldId id="1145" r:id="rId181"/>
    <p:sldId id="1146" r:id="rId182"/>
    <p:sldId id="1147" r:id="rId183"/>
    <p:sldId id="1148" r:id="rId184"/>
    <p:sldId id="1149" r:id="rId185"/>
    <p:sldId id="1150" r:id="rId186"/>
    <p:sldId id="1151" r:id="rId187"/>
    <p:sldId id="1152" r:id="rId188"/>
    <p:sldId id="1153" r:id="rId189"/>
    <p:sldId id="1154" r:id="rId190"/>
    <p:sldId id="1155" r:id="rId191"/>
    <p:sldId id="1156" r:id="rId192"/>
    <p:sldId id="1157" r:id="rId193"/>
    <p:sldId id="1158" r:id="rId194"/>
    <p:sldId id="1159" r:id="rId195"/>
    <p:sldId id="1160" r:id="rId196"/>
    <p:sldId id="1161" r:id="rId197"/>
    <p:sldId id="1162" r:id="rId198"/>
    <p:sldId id="673" r:id="rId199"/>
    <p:sldId id="904" r:id="rId200"/>
    <p:sldId id="905" r:id="rId201"/>
    <p:sldId id="906" r:id="rId202"/>
    <p:sldId id="907" r:id="rId203"/>
    <p:sldId id="908" r:id="rId204"/>
    <p:sldId id="909" r:id="rId205"/>
    <p:sldId id="910" r:id="rId206"/>
    <p:sldId id="911" r:id="rId207"/>
    <p:sldId id="912" r:id="rId208"/>
    <p:sldId id="913" r:id="rId209"/>
    <p:sldId id="914" r:id="rId210"/>
    <p:sldId id="915" r:id="rId211"/>
    <p:sldId id="916" r:id="rId212"/>
    <p:sldId id="917" r:id="rId213"/>
    <p:sldId id="918" r:id="rId214"/>
    <p:sldId id="919" r:id="rId215"/>
    <p:sldId id="920" r:id="rId216"/>
    <p:sldId id="921" r:id="rId217"/>
    <p:sldId id="922" r:id="rId218"/>
    <p:sldId id="923" r:id="rId219"/>
    <p:sldId id="924" r:id="rId220"/>
    <p:sldId id="925" r:id="rId221"/>
    <p:sldId id="926" r:id="rId222"/>
    <p:sldId id="927" r:id="rId2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2.png"/><Relationship Id="rId7" Type="http://schemas.openxmlformats.org/officeDocument/2006/relationships/image" Target="../media/image1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5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5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3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864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465573754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8534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251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080486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4245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08579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9504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6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881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5710767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21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8543989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3616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970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4530109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567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9360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3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96771378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61515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2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93213276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16914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29402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828219898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3223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4966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7083402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80622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64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2970852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6798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49249310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64119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6854843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31128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2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7946067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04422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4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14579929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9921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2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915401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63074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7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205143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1753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8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718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31072740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478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7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1294453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20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54382215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640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2425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30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78109300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9573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6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7462092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5325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549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7485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7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8798938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045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9763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6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1381468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66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7346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6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199410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1912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7895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9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7471439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4934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85325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613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78966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2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62294064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378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086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7872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80685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2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89542644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309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09252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97901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14881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6605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64351892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8101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520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299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1434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1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2192533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03744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72342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33685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7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9527638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650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87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6382041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8738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1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4069869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3885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51769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403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67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6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2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393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560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076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399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326653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1537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4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1547043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30140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280000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1118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0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3884046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4937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0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4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2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83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0608370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7486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3117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02734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8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44109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16906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8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482427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17096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9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56967761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4575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7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1904961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4555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7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405897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2115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2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56932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1392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9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0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3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21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6475609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0844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5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29930303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3836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7376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6851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2035624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9272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2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7629002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24126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794835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824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0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14413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9913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104256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22067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70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652278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88327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826241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2687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0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681428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08525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4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205207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092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00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8817457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7507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4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03497206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86902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6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7213045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02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924032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9302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3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6759008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3553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4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7518937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825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865344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16968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6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1331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5797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3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970562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44307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3833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8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91880272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3382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37271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9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2459854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30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7293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2656869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9375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3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01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76452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84323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1892946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41147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567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7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03064580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7002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010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23701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4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1" y="1705232"/>
            <a:ext cx="9031416" cy="4694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7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45753" y="2020873"/>
            <a:ext cx="7365712" cy="3953207"/>
            <a:chOff x="1151435" y="1841987"/>
            <a:chExt cx="7365712" cy="395320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600" y="1841987"/>
              <a:ext cx="5732764" cy="39139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127" y="3459247"/>
              <a:ext cx="5964237" cy="257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828" y="4918894"/>
              <a:ext cx="6811963" cy="876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184066" y="2563601"/>
              <a:ext cx="3937686" cy="4613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u</a:t>
              </a:r>
              <a:r>
                <a:rPr lang="en-US" altLang="ko-KR" sz="1500" dirty="0" err="1" smtClean="0">
                  <a:solidFill>
                    <a:schemeClr val="tx1"/>
                  </a:solidFill>
                </a:rPr>
                <a:t>rl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로 세미나 코드 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파라미터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전</a:t>
              </a:r>
              <a:r>
                <a:rPr lang="ko-KR" altLang="en-US" sz="1500" dirty="0">
                  <a:solidFill>
                    <a:schemeClr val="tx1"/>
                  </a:solidFill>
                </a:rPr>
                <a:t>달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79461" y="3981355"/>
              <a:ext cx="3937686" cy="4613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 smtClean="0">
                  <a:solidFill>
                    <a:schemeClr val="tx1"/>
                  </a:solidFill>
                </a:rPr>
                <a:t>Dao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와 연결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10144" y="3090825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Controller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51435" y="4521699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Service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4361547" y="2563602"/>
              <a:ext cx="0" cy="46131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V="1">
              <a:off x="4366385" y="3956776"/>
              <a:ext cx="0" cy="4437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276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5" y="4035812"/>
            <a:ext cx="11974513" cy="666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3271" y="2622156"/>
            <a:ext cx="7509031" cy="4613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</a:rPr>
              <a:t>P5SEMIBOOK</a:t>
            </a:r>
            <a:r>
              <a:rPr lang="ko-KR" altLang="en-US" sz="1500" dirty="0" smtClean="0">
                <a:solidFill>
                  <a:schemeClr val="tx1"/>
                </a:solidFill>
              </a:rPr>
              <a:t>과 </a:t>
            </a:r>
            <a:r>
              <a:rPr lang="en-US" altLang="ko-KR" sz="1500" dirty="0" smtClean="0">
                <a:solidFill>
                  <a:schemeClr val="tx1"/>
                </a:solidFill>
              </a:rPr>
              <a:t>P5SEMIZONE</a:t>
            </a:r>
            <a:r>
              <a:rPr lang="ko-KR" altLang="en-US" sz="1500" dirty="0" smtClean="0">
                <a:solidFill>
                  <a:schemeClr val="tx1"/>
                </a:solidFill>
              </a:rPr>
              <a:t>을 </a:t>
            </a:r>
            <a:r>
              <a:rPr lang="en-US" altLang="ko-KR" sz="1500" dirty="0" smtClean="0">
                <a:solidFill>
                  <a:schemeClr val="tx1"/>
                </a:solidFill>
              </a:rPr>
              <a:t>LEFT JOIN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endParaRPr lang="en-US" altLang="ko-KR" sz="1500" dirty="0" smtClean="0">
              <a:solidFill>
                <a:schemeClr val="tx1"/>
              </a:solidFill>
            </a:endParaRPr>
          </a:p>
          <a:p>
            <a:r>
              <a:rPr lang="en-US" altLang="ko-KR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parameter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로 들어온 </a:t>
            </a:r>
            <a:r>
              <a:rPr lang="en-US" altLang="ko-KR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SEMI_CODE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를 </a:t>
            </a:r>
            <a:r>
              <a:rPr lang="en-US" altLang="ko-KR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Prepared Statement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를 이용하여 </a:t>
            </a:r>
            <a:r>
              <a:rPr lang="en-US" altLang="ko-KR" sz="15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vo</a:t>
            </a:r>
            <a:r>
              <a:rPr lang="ko-KR" altLang="en-US" sz="1500" dirty="0" smtClean="0">
                <a:solidFill>
                  <a:schemeClr val="tx1"/>
                </a:solidFill>
                <a:sym typeface="Wingdings" panose="05000000000000000000" pitchFamily="2" charset="2"/>
              </a:rPr>
              <a:t>에 전달</a:t>
            </a:r>
            <a:endParaRPr lang="en-US" altLang="ko-KR" sz="15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01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14" y="2770756"/>
            <a:ext cx="7590302" cy="134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1" y="1260388"/>
            <a:ext cx="2939675" cy="5401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9157" y="2215978"/>
            <a:ext cx="3501081" cy="6672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2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7" y="1610799"/>
            <a:ext cx="5458896" cy="2162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7" y="4306213"/>
            <a:ext cx="5420369" cy="213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83" y="2108885"/>
            <a:ext cx="3878054" cy="36854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026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29728025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28031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51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6488566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42997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62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7545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0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891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90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8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815731"/>
            <a:ext cx="10067336" cy="604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7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946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3373472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282577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406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51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7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466" y="1617134"/>
            <a:ext cx="11895667" cy="441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3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7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4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8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14787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724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5132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1744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3417391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4115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3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1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409103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0251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3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629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CSS </a:t>
            </a:r>
            <a:r>
              <a:rPr lang="ko-KR" altLang="en-US" sz="1800" dirty="0" smtClean="0"/>
              <a:t>파일 경로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통일 필요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링크 작업 시 불필요한 작업을 줄일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각 </a:t>
            </a:r>
            <a:r>
              <a:rPr lang="en-US" altLang="ko-KR" sz="1800" dirty="0" smtClean="0"/>
              <a:t>JSP </a:t>
            </a:r>
            <a:r>
              <a:rPr lang="ko-KR" altLang="en-US" sz="1800" dirty="0" smtClean="0"/>
              <a:t>파일에 불필요한 </a:t>
            </a:r>
            <a:r>
              <a:rPr lang="en-US" altLang="ko-KR" sz="1800" dirty="0" smtClean="0"/>
              <a:t>JAVA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경로 삭제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오류 발생 요소 제거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CONTROLLER</a:t>
            </a:r>
            <a:r>
              <a:rPr lang="ko-KR" altLang="en-US" sz="1800" dirty="0" smtClean="0"/>
              <a:t>간 이동 방법 공유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</a:t>
            </a:r>
            <a:r>
              <a:rPr lang="ko-KR" altLang="en-US" sz="2200" dirty="0" smtClean="0"/>
              <a:t>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구현 완료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관리자 페이지 구현 시작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구현 시작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6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3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3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4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1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35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2729973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776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0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2610517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14942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4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5866431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0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6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68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5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3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9333</Words>
  <Application>Microsoft Office PowerPoint</Application>
  <PresentationFormat>사용자 지정</PresentationFormat>
  <Paragraphs>2774</Paragraphs>
  <Slides>222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222</vt:i4>
      </vt:variant>
    </vt:vector>
  </HeadingPairs>
  <TitlesOfParts>
    <vt:vector size="223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웹 - 세미나존 정보</vt:lpstr>
      <vt:lpstr>[화면구현] 사용자 – 웹 - 세미나존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FAQ</vt:lpstr>
      <vt:lpstr>[화면 설계] 사용자 - 웹 - 게시판 - FAQ</vt:lpstr>
      <vt:lpstr>[화면 설계] 사용자 - 웹 - 게시판 – Q&amp;A</vt:lpstr>
      <vt:lpstr>[화면 설계] 사용자 - 웹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80</cp:revision>
  <dcterms:created xsi:type="dcterms:W3CDTF">2020-04-02T06:13:26Z</dcterms:created>
  <dcterms:modified xsi:type="dcterms:W3CDTF">2020-04-16T09:01:17Z</dcterms:modified>
</cp:coreProperties>
</file>